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39B317F-91F9-4B8A-9659-2C6DBC8F3AC4}" type="datetimeFigureOut">
              <a:rPr lang="en-GB" smtClean="0"/>
              <a:t>25/02/2021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3975CF-054D-4C28-82FC-CF97741C3BE3}" type="slidenum">
              <a:rPr lang="en-GB" smtClean="0"/>
              <a:t>‹#›</a:t>
            </a:fld>
            <a:endParaRPr lang="en-GB"/>
          </a:p>
        </p:txBody>
      </p:sp>
    </p:spTree>
    <p:extLst>
      <p:ext uri="{BB962C8B-B14F-4D97-AF65-F5344CB8AC3E}">
        <p14:creationId xmlns:p14="http://schemas.microsoft.com/office/powerpoint/2010/main" val="1118547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9B317F-91F9-4B8A-9659-2C6DBC8F3AC4}" type="datetimeFigureOut">
              <a:rPr lang="en-GB" smtClean="0"/>
              <a:t>25/02/2021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3975CF-054D-4C28-82FC-CF97741C3BE3}" type="slidenum">
              <a:rPr lang="en-GB" smtClean="0"/>
              <a:t>‹#›</a:t>
            </a:fld>
            <a:endParaRPr lang="en-GB"/>
          </a:p>
        </p:txBody>
      </p:sp>
    </p:spTree>
    <p:extLst>
      <p:ext uri="{BB962C8B-B14F-4D97-AF65-F5344CB8AC3E}">
        <p14:creationId xmlns:p14="http://schemas.microsoft.com/office/powerpoint/2010/main" val="1017358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9B317F-91F9-4B8A-9659-2C6DBC8F3AC4}" type="datetimeFigureOut">
              <a:rPr lang="en-GB" smtClean="0"/>
              <a:t>25/02/2021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3975CF-054D-4C28-82FC-CF97741C3BE3}"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289256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9B317F-91F9-4B8A-9659-2C6DBC8F3AC4}" type="datetimeFigureOut">
              <a:rPr lang="en-GB" smtClean="0"/>
              <a:t>25/02/2021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3975CF-054D-4C28-82FC-CF97741C3BE3}" type="slidenum">
              <a:rPr lang="en-GB" smtClean="0"/>
              <a:t>‹#›</a:t>
            </a:fld>
            <a:endParaRPr lang="en-GB"/>
          </a:p>
        </p:txBody>
      </p:sp>
    </p:spTree>
    <p:extLst>
      <p:ext uri="{BB962C8B-B14F-4D97-AF65-F5344CB8AC3E}">
        <p14:creationId xmlns:p14="http://schemas.microsoft.com/office/powerpoint/2010/main" val="4043472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9B317F-91F9-4B8A-9659-2C6DBC8F3AC4}" type="datetimeFigureOut">
              <a:rPr lang="en-GB" smtClean="0"/>
              <a:t>25/02/2021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3975CF-054D-4C28-82FC-CF97741C3BE3}"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617440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9B317F-91F9-4B8A-9659-2C6DBC8F3AC4}" type="datetimeFigureOut">
              <a:rPr lang="en-GB" smtClean="0"/>
              <a:t>25/02/2021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3975CF-054D-4C28-82FC-CF97741C3BE3}" type="slidenum">
              <a:rPr lang="en-GB" smtClean="0"/>
              <a:t>‹#›</a:t>
            </a:fld>
            <a:endParaRPr lang="en-GB"/>
          </a:p>
        </p:txBody>
      </p:sp>
    </p:spTree>
    <p:extLst>
      <p:ext uri="{BB962C8B-B14F-4D97-AF65-F5344CB8AC3E}">
        <p14:creationId xmlns:p14="http://schemas.microsoft.com/office/powerpoint/2010/main" val="25306214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9B317F-91F9-4B8A-9659-2C6DBC8F3AC4}" type="datetimeFigureOut">
              <a:rPr lang="en-GB" smtClean="0"/>
              <a:t>25/02/2021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3975CF-054D-4C28-82FC-CF97741C3BE3}" type="slidenum">
              <a:rPr lang="en-GB" smtClean="0"/>
              <a:t>‹#›</a:t>
            </a:fld>
            <a:endParaRPr lang="en-GB"/>
          </a:p>
        </p:txBody>
      </p:sp>
    </p:spTree>
    <p:extLst>
      <p:ext uri="{BB962C8B-B14F-4D97-AF65-F5344CB8AC3E}">
        <p14:creationId xmlns:p14="http://schemas.microsoft.com/office/powerpoint/2010/main" val="32193318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9B317F-91F9-4B8A-9659-2C6DBC8F3AC4}" type="datetimeFigureOut">
              <a:rPr lang="en-GB" smtClean="0"/>
              <a:t>25/02/2021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3975CF-054D-4C28-82FC-CF97741C3BE3}" type="slidenum">
              <a:rPr lang="en-GB" smtClean="0"/>
              <a:t>‹#›</a:t>
            </a:fld>
            <a:endParaRPr lang="en-GB"/>
          </a:p>
        </p:txBody>
      </p:sp>
    </p:spTree>
    <p:extLst>
      <p:ext uri="{BB962C8B-B14F-4D97-AF65-F5344CB8AC3E}">
        <p14:creationId xmlns:p14="http://schemas.microsoft.com/office/powerpoint/2010/main" val="1117199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9B317F-91F9-4B8A-9659-2C6DBC8F3AC4}" type="datetimeFigureOut">
              <a:rPr lang="en-GB" smtClean="0"/>
              <a:t>25/02/2021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3975CF-054D-4C28-82FC-CF97741C3BE3}" type="slidenum">
              <a:rPr lang="en-GB" smtClean="0"/>
              <a:t>‹#›</a:t>
            </a:fld>
            <a:endParaRPr lang="en-GB"/>
          </a:p>
        </p:txBody>
      </p:sp>
    </p:spTree>
    <p:extLst>
      <p:ext uri="{BB962C8B-B14F-4D97-AF65-F5344CB8AC3E}">
        <p14:creationId xmlns:p14="http://schemas.microsoft.com/office/powerpoint/2010/main" val="449636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9B317F-91F9-4B8A-9659-2C6DBC8F3AC4}" type="datetimeFigureOut">
              <a:rPr lang="en-GB" smtClean="0"/>
              <a:t>25/02/2021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3975CF-054D-4C28-82FC-CF97741C3BE3}" type="slidenum">
              <a:rPr lang="en-GB" smtClean="0"/>
              <a:t>‹#›</a:t>
            </a:fld>
            <a:endParaRPr lang="en-GB"/>
          </a:p>
        </p:txBody>
      </p:sp>
    </p:spTree>
    <p:extLst>
      <p:ext uri="{BB962C8B-B14F-4D97-AF65-F5344CB8AC3E}">
        <p14:creationId xmlns:p14="http://schemas.microsoft.com/office/powerpoint/2010/main" val="1217935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39B317F-91F9-4B8A-9659-2C6DBC8F3AC4}" type="datetimeFigureOut">
              <a:rPr lang="en-GB" smtClean="0"/>
              <a:t>25/02/2021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3975CF-054D-4C28-82FC-CF97741C3BE3}" type="slidenum">
              <a:rPr lang="en-GB" smtClean="0"/>
              <a:t>‹#›</a:t>
            </a:fld>
            <a:endParaRPr lang="en-GB"/>
          </a:p>
        </p:txBody>
      </p:sp>
    </p:spTree>
    <p:extLst>
      <p:ext uri="{BB962C8B-B14F-4D97-AF65-F5344CB8AC3E}">
        <p14:creationId xmlns:p14="http://schemas.microsoft.com/office/powerpoint/2010/main" val="3735009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39B317F-91F9-4B8A-9659-2C6DBC8F3AC4}" type="datetimeFigureOut">
              <a:rPr lang="en-GB" smtClean="0"/>
              <a:t>25/02/2021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3975CF-054D-4C28-82FC-CF97741C3BE3}" type="slidenum">
              <a:rPr lang="en-GB" smtClean="0"/>
              <a:t>‹#›</a:t>
            </a:fld>
            <a:endParaRPr lang="en-GB"/>
          </a:p>
        </p:txBody>
      </p:sp>
    </p:spTree>
    <p:extLst>
      <p:ext uri="{BB962C8B-B14F-4D97-AF65-F5344CB8AC3E}">
        <p14:creationId xmlns:p14="http://schemas.microsoft.com/office/powerpoint/2010/main" val="2782746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39B317F-91F9-4B8A-9659-2C6DBC8F3AC4}" type="datetimeFigureOut">
              <a:rPr lang="en-GB" smtClean="0"/>
              <a:t>25/02/2021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3975CF-054D-4C28-82FC-CF97741C3BE3}" type="slidenum">
              <a:rPr lang="en-GB" smtClean="0"/>
              <a:t>‹#›</a:t>
            </a:fld>
            <a:endParaRPr lang="en-GB"/>
          </a:p>
        </p:txBody>
      </p:sp>
    </p:spTree>
    <p:extLst>
      <p:ext uri="{BB962C8B-B14F-4D97-AF65-F5344CB8AC3E}">
        <p14:creationId xmlns:p14="http://schemas.microsoft.com/office/powerpoint/2010/main" val="2570703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9B317F-91F9-4B8A-9659-2C6DBC8F3AC4}" type="datetimeFigureOut">
              <a:rPr lang="en-GB" smtClean="0"/>
              <a:t>25/02/2021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3975CF-054D-4C28-82FC-CF97741C3BE3}" type="slidenum">
              <a:rPr lang="en-GB" smtClean="0"/>
              <a:t>‹#›</a:t>
            </a:fld>
            <a:endParaRPr lang="en-GB"/>
          </a:p>
        </p:txBody>
      </p:sp>
    </p:spTree>
    <p:extLst>
      <p:ext uri="{BB962C8B-B14F-4D97-AF65-F5344CB8AC3E}">
        <p14:creationId xmlns:p14="http://schemas.microsoft.com/office/powerpoint/2010/main" val="1055982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39B317F-91F9-4B8A-9659-2C6DBC8F3AC4}" type="datetimeFigureOut">
              <a:rPr lang="en-GB" smtClean="0"/>
              <a:t>25/02/2021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3975CF-054D-4C28-82FC-CF97741C3BE3}" type="slidenum">
              <a:rPr lang="en-GB" smtClean="0"/>
              <a:t>‹#›</a:t>
            </a:fld>
            <a:endParaRPr lang="en-GB"/>
          </a:p>
        </p:txBody>
      </p:sp>
    </p:spTree>
    <p:extLst>
      <p:ext uri="{BB962C8B-B14F-4D97-AF65-F5344CB8AC3E}">
        <p14:creationId xmlns:p14="http://schemas.microsoft.com/office/powerpoint/2010/main" val="2468166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39B317F-91F9-4B8A-9659-2C6DBC8F3AC4}" type="datetimeFigureOut">
              <a:rPr lang="en-GB" smtClean="0"/>
              <a:t>25/02/2021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3975CF-054D-4C28-82FC-CF97741C3BE3}" type="slidenum">
              <a:rPr lang="en-GB" smtClean="0"/>
              <a:t>‹#›</a:t>
            </a:fld>
            <a:endParaRPr lang="en-GB"/>
          </a:p>
        </p:txBody>
      </p:sp>
    </p:spTree>
    <p:extLst>
      <p:ext uri="{BB962C8B-B14F-4D97-AF65-F5344CB8AC3E}">
        <p14:creationId xmlns:p14="http://schemas.microsoft.com/office/powerpoint/2010/main" val="3361386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39B317F-91F9-4B8A-9659-2C6DBC8F3AC4}" type="datetimeFigureOut">
              <a:rPr lang="en-GB" smtClean="0"/>
              <a:t>25/02/2021</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63975CF-054D-4C28-82FC-CF97741C3BE3}" type="slidenum">
              <a:rPr lang="en-GB" smtClean="0"/>
              <a:t>‹#›</a:t>
            </a:fld>
            <a:endParaRPr lang="en-GB"/>
          </a:p>
        </p:txBody>
      </p:sp>
    </p:spTree>
    <p:extLst>
      <p:ext uri="{BB962C8B-B14F-4D97-AF65-F5344CB8AC3E}">
        <p14:creationId xmlns:p14="http://schemas.microsoft.com/office/powerpoint/2010/main" val="3469190148"/>
      </p:ext>
    </p:extLst>
  </p:cSld>
  <p:clrMap bg1="dk1" tx1="lt1" bg2="dk2" tx2="lt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9600" b="1" u="sng" dirty="0">
                <a:solidFill>
                  <a:srgbClr val="92D050"/>
                </a:solidFill>
              </a:rPr>
              <a:t>B</a:t>
            </a:r>
            <a:r>
              <a:rPr lang="en-GB" sz="9600" b="1" u="sng" dirty="0" smtClean="0">
                <a:solidFill>
                  <a:srgbClr val="92D050"/>
                </a:solidFill>
              </a:rPr>
              <a:t>e safe be seen</a:t>
            </a:r>
            <a:endParaRPr lang="en-GB" sz="9600" b="1" u="sng" dirty="0">
              <a:solidFill>
                <a:srgbClr val="92D050"/>
              </a:solidFill>
            </a:endParaRPr>
          </a:p>
        </p:txBody>
      </p:sp>
      <p:sp>
        <p:nvSpPr>
          <p:cNvPr id="3" name="Subtitle 2"/>
          <p:cNvSpPr>
            <a:spLocks noGrp="1"/>
          </p:cNvSpPr>
          <p:nvPr>
            <p:ph type="subTitle" idx="1"/>
          </p:nvPr>
        </p:nvSpPr>
        <p:spPr/>
        <p:txBody>
          <a:bodyPr/>
          <a:lstStyle/>
          <a:p>
            <a:r>
              <a:rPr lang="en-GB" dirty="0" smtClean="0"/>
              <a:t>A presentation by Tyler </a:t>
            </a:r>
            <a:r>
              <a:rPr lang="en-GB" dirty="0" err="1" smtClean="0"/>
              <a:t>Shepperd</a:t>
            </a:r>
            <a:r>
              <a:rPr lang="en-GB" dirty="0" smtClean="0"/>
              <a:t> </a:t>
            </a:r>
            <a:endParaRPr lang="en-GB" dirty="0"/>
          </a:p>
        </p:txBody>
      </p:sp>
    </p:spTree>
    <p:extLst>
      <p:ext uri="{BB962C8B-B14F-4D97-AF65-F5344CB8AC3E}">
        <p14:creationId xmlns:p14="http://schemas.microsoft.com/office/powerpoint/2010/main" val="3739439373"/>
      </p:ext>
    </p:extLst>
  </p:cSld>
  <p:clrMapOvr>
    <a:masterClrMapping/>
  </p:clrMapOvr>
  <p:transition spd="slow">
    <p:comb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5131" y="1725407"/>
            <a:ext cx="9862457" cy="1528355"/>
          </a:xfrm>
          <a:prstGeom prst="rect">
            <a:avLst/>
          </a:prstGeom>
          <a:noFill/>
        </p:spPr>
        <p:txBody>
          <a:bodyPr wrap="square" rtlCol="0">
            <a:spAutoFit/>
          </a:bodyPr>
          <a:lstStyle/>
          <a:p>
            <a:endParaRPr lang="en-GB" dirty="0"/>
          </a:p>
        </p:txBody>
      </p:sp>
      <p:sp>
        <p:nvSpPr>
          <p:cNvPr id="3" name="TextBox 2"/>
          <p:cNvSpPr txBox="1"/>
          <p:nvPr/>
        </p:nvSpPr>
        <p:spPr>
          <a:xfrm>
            <a:off x="809897" y="717211"/>
            <a:ext cx="9078686" cy="923330"/>
          </a:xfrm>
          <a:prstGeom prst="rect">
            <a:avLst/>
          </a:prstGeom>
          <a:noFill/>
        </p:spPr>
        <p:txBody>
          <a:bodyPr wrap="square" rtlCol="0">
            <a:spAutoFit/>
          </a:bodyPr>
          <a:lstStyle/>
          <a:p>
            <a:r>
              <a:rPr lang="en-GB" sz="5400" u="sng" dirty="0" smtClean="0">
                <a:solidFill>
                  <a:srgbClr val="92D050"/>
                </a:solidFill>
                <a:latin typeface="+mj-lt"/>
              </a:rPr>
              <a:t>How to cross the road</a:t>
            </a:r>
            <a:endParaRPr lang="en-GB" sz="5400" u="sng" dirty="0">
              <a:solidFill>
                <a:srgbClr val="92D050"/>
              </a:solidFill>
              <a:latin typeface="+mj-lt"/>
            </a:endParaRPr>
          </a:p>
        </p:txBody>
      </p:sp>
      <p:sp>
        <p:nvSpPr>
          <p:cNvPr id="5" name="TextBox 4"/>
          <p:cNvSpPr txBox="1"/>
          <p:nvPr/>
        </p:nvSpPr>
        <p:spPr>
          <a:xfrm>
            <a:off x="914401" y="1916600"/>
            <a:ext cx="8007531" cy="2308324"/>
          </a:xfrm>
          <a:prstGeom prst="rect">
            <a:avLst/>
          </a:prstGeom>
          <a:noFill/>
        </p:spPr>
        <p:txBody>
          <a:bodyPr wrap="square" rtlCol="0">
            <a:spAutoFit/>
          </a:bodyPr>
          <a:lstStyle/>
          <a:p>
            <a:r>
              <a:rPr lang="en-GB" sz="3600" dirty="0" smtClean="0">
                <a:solidFill>
                  <a:srgbClr val="0070C0"/>
                </a:solidFill>
              </a:rPr>
              <a:t>First off all you need to look left and right , Secondly you need to listen for 5 seconds , finally look again and </a:t>
            </a:r>
            <a:r>
              <a:rPr lang="en-GB" sz="3600" dirty="0" smtClean="0">
                <a:solidFill>
                  <a:srgbClr val="0070C0"/>
                </a:solidFill>
              </a:rPr>
              <a:t>cross.</a:t>
            </a:r>
            <a:endParaRPr lang="en-GB" sz="3600" dirty="0">
              <a:solidFill>
                <a:srgbClr val="0070C0"/>
              </a:solidFill>
            </a:endParaRPr>
          </a:p>
        </p:txBody>
      </p:sp>
      <p:pic>
        <p:nvPicPr>
          <p:cNvPr id="6" name="Picture 5"/>
          <p:cNvPicPr>
            <a:picLocks noChangeAspect="1"/>
          </p:cNvPicPr>
          <p:nvPr/>
        </p:nvPicPr>
        <p:blipFill>
          <a:blip r:embed="rId2"/>
          <a:stretch>
            <a:fillRect/>
          </a:stretch>
        </p:blipFill>
        <p:spPr>
          <a:xfrm>
            <a:off x="2338949" y="4036308"/>
            <a:ext cx="3987130" cy="2651990"/>
          </a:xfrm>
          <a:prstGeom prst="rect">
            <a:avLst/>
          </a:prstGeom>
        </p:spPr>
      </p:pic>
    </p:spTree>
    <p:extLst>
      <p:ext uri="{BB962C8B-B14F-4D97-AF65-F5344CB8AC3E}">
        <p14:creationId xmlns:p14="http://schemas.microsoft.com/office/powerpoint/2010/main" val="3685181223"/>
      </p:ext>
    </p:extLst>
  </p:cSld>
  <p:clrMapOvr>
    <a:masterClrMapping/>
  </p:clrMapOvr>
  <mc:AlternateContent xmlns:mc="http://schemas.openxmlformats.org/markup-compatibility/2006">
    <mc:Choice xmlns:p14="http://schemas.microsoft.com/office/powerpoint/2010/main" Requires="p14">
      <p:transition spd="slow" p14:dur="3000">
        <p14:glitte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8000" u="sng" dirty="0" smtClean="0"/>
              <a:t>How to be safe</a:t>
            </a:r>
            <a:endParaRPr lang="en-GB" sz="8000" u="sng" dirty="0"/>
          </a:p>
        </p:txBody>
      </p:sp>
      <p:sp>
        <p:nvSpPr>
          <p:cNvPr id="3" name="TextBox 2"/>
          <p:cNvSpPr txBox="1"/>
          <p:nvPr/>
        </p:nvSpPr>
        <p:spPr>
          <a:xfrm>
            <a:off x="678642" y="2050869"/>
            <a:ext cx="8595360" cy="1815882"/>
          </a:xfrm>
          <a:prstGeom prst="rect">
            <a:avLst/>
          </a:prstGeom>
          <a:noFill/>
        </p:spPr>
        <p:txBody>
          <a:bodyPr wrap="square" rtlCol="0">
            <a:spAutoFit/>
          </a:bodyPr>
          <a:lstStyle/>
          <a:p>
            <a:r>
              <a:rPr lang="en-GB" sz="2800" dirty="0" smtClean="0">
                <a:solidFill>
                  <a:srgbClr val="0070C0"/>
                </a:solidFill>
              </a:rPr>
              <a:t>First we will talk about during day time and what to wear during this time you want to wear bright floral clothes so your easy to see. At night you to wear hi-vis and always follow the crossing rules.</a:t>
            </a:r>
            <a:endParaRPr lang="en-GB" sz="2800" dirty="0">
              <a:solidFill>
                <a:srgbClr val="0070C0"/>
              </a:solidFill>
            </a:endParaRPr>
          </a:p>
        </p:txBody>
      </p:sp>
      <p:pic>
        <p:nvPicPr>
          <p:cNvPr id="4" name="Picture 3"/>
          <p:cNvPicPr>
            <a:picLocks noChangeAspect="1"/>
          </p:cNvPicPr>
          <p:nvPr/>
        </p:nvPicPr>
        <p:blipFill>
          <a:blip r:embed="rId2"/>
          <a:stretch>
            <a:fillRect/>
          </a:stretch>
        </p:blipFill>
        <p:spPr>
          <a:xfrm>
            <a:off x="2664413" y="3829139"/>
            <a:ext cx="3971517" cy="3028861"/>
          </a:xfrm>
          <a:prstGeom prst="rect">
            <a:avLst/>
          </a:prstGeom>
        </p:spPr>
      </p:pic>
    </p:spTree>
    <p:extLst>
      <p:ext uri="{BB962C8B-B14F-4D97-AF65-F5344CB8AC3E}">
        <p14:creationId xmlns:p14="http://schemas.microsoft.com/office/powerpoint/2010/main" val="12099777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8000" u="sng" dirty="0" smtClean="0"/>
              <a:t>Tips for the road </a:t>
            </a:r>
            <a:endParaRPr lang="en-GB" sz="8000" u="sng" dirty="0"/>
          </a:p>
        </p:txBody>
      </p:sp>
      <p:sp>
        <p:nvSpPr>
          <p:cNvPr id="3" name="Content Placeholder 2"/>
          <p:cNvSpPr>
            <a:spLocks noGrp="1"/>
          </p:cNvSpPr>
          <p:nvPr>
            <p:ph idx="1"/>
          </p:nvPr>
        </p:nvSpPr>
        <p:spPr>
          <a:xfrm>
            <a:off x="559768" y="2108338"/>
            <a:ext cx="8596668" cy="4425812"/>
          </a:xfrm>
        </p:spPr>
        <p:txBody>
          <a:bodyPr>
            <a:normAutofit fontScale="85000" lnSpcReduction="20000"/>
          </a:bodyPr>
          <a:lstStyle/>
          <a:p>
            <a:r>
              <a:rPr lang="en-GB" sz="2800" dirty="0" smtClean="0">
                <a:solidFill>
                  <a:srgbClr val="0070C0"/>
                </a:solidFill>
              </a:rPr>
              <a:t>When you cross the road try to bring an adult with you for extra safety.</a:t>
            </a:r>
          </a:p>
          <a:p>
            <a:r>
              <a:rPr lang="en-GB" sz="2800" dirty="0" smtClean="0">
                <a:solidFill>
                  <a:srgbClr val="0070C0"/>
                </a:solidFill>
              </a:rPr>
              <a:t>Never cross at or near a junction because you cant see the cars coming down the road.</a:t>
            </a:r>
          </a:p>
          <a:p>
            <a:r>
              <a:rPr lang="en-GB" sz="2800" dirty="0" smtClean="0">
                <a:solidFill>
                  <a:srgbClr val="0070C0"/>
                </a:solidFill>
              </a:rPr>
              <a:t>In misty conditions always were hi-vis or don’t Cross at all.</a:t>
            </a:r>
          </a:p>
          <a:p>
            <a:r>
              <a:rPr lang="en-GB" sz="2800" dirty="0" smtClean="0">
                <a:solidFill>
                  <a:srgbClr val="0070C0"/>
                </a:solidFill>
              </a:rPr>
              <a:t>Never cross with out looking even on a calm road.</a:t>
            </a:r>
            <a:endParaRPr lang="en-GB" sz="2400" dirty="0" smtClean="0">
              <a:solidFill>
                <a:srgbClr val="0070C0"/>
              </a:solidFill>
            </a:endParaRPr>
          </a:p>
          <a:p>
            <a:r>
              <a:rPr lang="en-GB" sz="2800" dirty="0" smtClean="0">
                <a:solidFill>
                  <a:srgbClr val="0070C0"/>
                </a:solidFill>
              </a:rPr>
              <a:t>Never run across the road to run to your mates.</a:t>
            </a:r>
          </a:p>
          <a:p>
            <a:r>
              <a:rPr lang="en-GB" sz="2800" dirty="0" smtClean="0">
                <a:solidFill>
                  <a:srgbClr val="0070C0"/>
                </a:solidFill>
              </a:rPr>
              <a:t>Don’t push your friends into the road.</a:t>
            </a:r>
          </a:p>
          <a:p>
            <a:r>
              <a:rPr lang="en-GB" sz="2800" dirty="0" smtClean="0">
                <a:solidFill>
                  <a:srgbClr val="0070C0"/>
                </a:solidFill>
              </a:rPr>
              <a:t>Always look for a crossing before crossing.</a:t>
            </a:r>
          </a:p>
          <a:p>
            <a:r>
              <a:rPr lang="en-GB" sz="2800" dirty="0" smtClean="0">
                <a:solidFill>
                  <a:srgbClr val="0070C0"/>
                </a:solidFill>
              </a:rPr>
              <a:t>Always pay attention to the road.</a:t>
            </a:r>
          </a:p>
          <a:p>
            <a:endParaRPr lang="en-GB" sz="2800" dirty="0" smtClean="0">
              <a:solidFill>
                <a:srgbClr val="0070C0"/>
              </a:solidFill>
            </a:endParaRPr>
          </a:p>
          <a:p>
            <a:endParaRPr lang="en-GB" sz="2800" dirty="0" smtClean="0">
              <a:solidFill>
                <a:srgbClr val="0070C0"/>
              </a:solidFill>
            </a:endParaRPr>
          </a:p>
        </p:txBody>
      </p:sp>
    </p:spTree>
    <p:extLst>
      <p:ext uri="{BB962C8B-B14F-4D97-AF65-F5344CB8AC3E}">
        <p14:creationId xmlns:p14="http://schemas.microsoft.com/office/powerpoint/2010/main" val="2351923673"/>
      </p:ext>
    </p:extLst>
  </p:cSld>
  <p:clrMapOvr>
    <a:masterClrMapping/>
  </p:clrMapOvr>
  <mc:AlternateContent xmlns:mc="http://schemas.openxmlformats.org/markup-compatibility/2006">
    <mc:Choice xmlns:p14="http://schemas.microsoft.com/office/powerpoint/2010/main" Requires="p14">
      <p:transition spd="slow" p14:dur="3000">
        <p14:shred pattern="rectangle" dir="out"/>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129</TotalTime>
  <Words>180</Words>
  <Application>Microsoft Office PowerPoint</Application>
  <PresentationFormat>Widescreen</PresentationFormat>
  <Paragraphs>15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Trebuchet MS</vt:lpstr>
      <vt:lpstr>Wingdings 3</vt:lpstr>
      <vt:lpstr>Facet</vt:lpstr>
      <vt:lpstr>Be safe be seen</vt:lpstr>
      <vt:lpstr>PowerPoint Presentation</vt:lpstr>
      <vt:lpstr>How to be safe</vt:lpstr>
      <vt:lpstr>Tips for the road </vt:lpstr>
    </vt:vector>
  </TitlesOfParts>
  <Company>Blackwater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 safe be seen</dc:title>
  <dc:creator>Vicci Vaughan</dc:creator>
  <cp:lastModifiedBy>Vicci Vaughan</cp:lastModifiedBy>
  <cp:revision>15</cp:revision>
  <dcterms:created xsi:type="dcterms:W3CDTF">2021-02-24T14:01:08Z</dcterms:created>
  <dcterms:modified xsi:type="dcterms:W3CDTF">2021-02-25T09:40:51Z</dcterms:modified>
</cp:coreProperties>
</file>